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4"/>
  </p:sldMasterIdLst>
  <p:notesMasterIdLst>
    <p:notesMasterId r:id="rId13"/>
  </p:notesMasterIdLst>
  <p:sldIdLst>
    <p:sldId id="306" r:id="rId5"/>
    <p:sldId id="296" r:id="rId6"/>
    <p:sldId id="295" r:id="rId7"/>
    <p:sldId id="308" r:id="rId8"/>
    <p:sldId id="297" r:id="rId9"/>
    <p:sldId id="299" r:id="rId10"/>
    <p:sldId id="307" r:id="rId11"/>
    <p:sldId id="298" r:id="rId12"/>
  </p:sldIdLst>
  <p:sldSz cx="12192000" cy="6858000"/>
  <p:notesSz cx="6858000" cy="9144000"/>
  <p:defaultTextStyle>
    <a:defPPr>
      <a:defRPr lang="en-US"/>
    </a:defPPr>
    <a:lvl1pPr marL="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56" userDrawn="1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5" pos="384" userDrawn="1">
          <p15:clr>
            <a:srgbClr val="A4A3A4"/>
          </p15:clr>
        </p15:guide>
        <p15:guide id="6" orient="horz" pos="3720" userDrawn="1">
          <p15:clr>
            <a:srgbClr val="A4A3A4"/>
          </p15:clr>
        </p15:guide>
        <p15:guide id="7" pos="41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F94"/>
    <a:srgbClr val="ED4999"/>
    <a:srgbClr val="F3B701"/>
    <a:srgbClr val="3038A4"/>
    <a:srgbClr val="B43C4B"/>
    <a:srgbClr val="834B9C"/>
    <a:srgbClr val="577C4B"/>
    <a:srgbClr val="04B4F0"/>
    <a:srgbClr val="D1A649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6327"/>
  </p:normalViewPr>
  <p:slideViewPr>
    <p:cSldViewPr snapToGrid="0">
      <p:cViewPr varScale="1">
        <p:scale>
          <a:sx n="88" d="100"/>
          <a:sy n="88" d="100"/>
        </p:scale>
        <p:origin x="750" y="78"/>
      </p:cViewPr>
      <p:guideLst>
        <p:guide orient="horz" pos="2160"/>
        <p:guide pos="3840"/>
        <p:guide orient="horz" pos="456"/>
        <p:guide orient="horz" pos="3888"/>
        <p:guide pos="384"/>
        <p:guide orient="horz" pos="3720"/>
        <p:guide pos="41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30BD1-2BCB-4EB4-ABBA-241003A8A4CB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94D28-70D9-481D-904C-C9569BE58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4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2000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9CAD-5D0A-4092-9EF6-ED557D4700D3}" type="datetime1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3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D426-2379-4FEF-AEE5-EB20615285F8}" type="datetime1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0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4BB1-3BAD-4B0D-B98C-52F8A88E9CF7}" type="datetime1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3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4C74-4382-46BE-8578-4DC99F1B6CDC}" type="datetime1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6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2B56-E995-407F-8D03-A3596051E5A4}" type="datetime1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6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92364-3691-4016-9B87-93EAE738DC76}" type="datetime1">
              <a:rPr lang="en-US" smtClean="0"/>
              <a:t>8/14/2025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2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7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E5E4-3DB8-4A4C-9BF8-D3FAFDBFAD8F}" type="datetime1">
              <a:rPr lang="en-US" smtClean="0"/>
              <a:t>8/14/2025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2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D3C2-113A-4079-A211-8023F6FC6B7D}" type="datetime1">
              <a:rPr lang="en-US" smtClean="0"/>
              <a:t>8/14/2025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F3C1-7AFE-4300-942E-6914B01FF9E3}" type="datetime1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4F01-5447-469C-9C10-D9F577617A6F}" type="datetime1">
              <a:rPr lang="en-US" smtClean="0"/>
              <a:t>8/14/2025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7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B80DB-38D2-4BE0-9E9D-E1AB61BA59F3}" type="datetime1">
              <a:rPr lang="en-US" smtClean="0"/>
              <a:t>8/14/2025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2" y="6356351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9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84969E0-4B9E-4EDD-BFF6-33CB3AAC7F21}" type="datetime1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9" y="6356351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6" y="635635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CA3ECB3-AFCD-4623-BF12-C402700C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1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5A404-0274-1DE6-86AA-4557BBA3E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skyline at night&#10;&#10;Description automatically generated">
            <a:extLst>
              <a:ext uri="{FF2B5EF4-FFF2-40B4-BE49-F238E27FC236}">
                <a16:creationId xmlns:a16="http://schemas.microsoft.com/office/drawing/2014/main" id="{E3F20BFA-C33E-F60F-DBEA-69192D2C6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FA3DB-1DA5-5823-B5C3-53C945660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8" y="591671"/>
            <a:ext cx="1735006" cy="4490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2089FF-6809-88BE-711A-7E8650BD25F9}"/>
              </a:ext>
            </a:extLst>
          </p:cNvPr>
          <p:cNvCxnSpPr>
            <a:cxnSpLocks/>
          </p:cNvCxnSpPr>
          <p:nvPr/>
        </p:nvCxnSpPr>
        <p:spPr>
          <a:xfrm>
            <a:off x="698998" y="5340904"/>
            <a:ext cx="57974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29CADB-3FC0-94BA-18F3-A61B589A508D}"/>
              </a:ext>
            </a:extLst>
          </p:cNvPr>
          <p:cNvSpPr txBox="1"/>
          <p:nvPr/>
        </p:nvSpPr>
        <p:spPr>
          <a:xfrm>
            <a:off x="575176" y="5635410"/>
            <a:ext cx="8955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dolorsit</a:t>
            </a:r>
            <a:r>
              <a:rPr lang="en-US" sz="2000" dirty="0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ametLorem</a:t>
            </a:r>
            <a:r>
              <a:rPr lang="en-US" sz="2000" dirty="0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ipsum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dolorsit</a:t>
            </a:r>
            <a:r>
              <a:rPr lang="en-US" sz="2000" dirty="0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n-US" sz="2000" dirty="0">
              <a:solidFill>
                <a:schemeClr val="bg1"/>
              </a:solidFill>
              <a:effectLst>
                <a:outerShdw blurRad="93301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9CC80-C807-E7C6-2CEE-2EACF3B72C28}"/>
              </a:ext>
            </a:extLst>
          </p:cNvPr>
          <p:cNvSpPr txBox="1"/>
          <p:nvPr/>
        </p:nvSpPr>
        <p:spPr>
          <a:xfrm>
            <a:off x="575176" y="2398784"/>
            <a:ext cx="10556650" cy="2794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7000"/>
              </a:lnSpc>
            </a:pPr>
            <a:r>
              <a:rPr lang="en-US" sz="7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</a:p>
          <a:p>
            <a:pPr defTabSz="457200">
              <a:lnSpc>
                <a:spcPts val="7000"/>
              </a:lnSpc>
            </a:pPr>
            <a:r>
              <a:rPr lang="en-US" sz="7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 </a:t>
            </a:r>
            <a:r>
              <a:rPr lang="en-US" sz="7000" dirty="0" err="1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7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000" dirty="0" err="1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endParaRPr lang="en-US" sz="7000" dirty="0">
              <a:solidFill>
                <a:schemeClr val="bg1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7000"/>
              </a:lnSpc>
            </a:pPr>
            <a:r>
              <a:rPr lang="en-US" sz="7000" dirty="0" err="1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7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dirty="0" err="1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7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sed.</a:t>
            </a:r>
            <a:endParaRPr lang="en-US" sz="7000" dirty="0">
              <a:solidFill>
                <a:srgbClr val="00B0F0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879F-2A20-9530-ED93-1EF979D30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skyline at night&#10;&#10;Description automatically generated">
            <a:extLst>
              <a:ext uri="{FF2B5EF4-FFF2-40B4-BE49-F238E27FC236}">
                <a16:creationId xmlns:a16="http://schemas.microsoft.com/office/drawing/2014/main" id="{2CBA4344-ACBD-0457-DF5F-F0FA5B366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A5CF6-7F15-392D-1B4A-E6018378F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8" y="591671"/>
            <a:ext cx="1735006" cy="4490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AF85CB-8759-1B41-8372-E719A8E574D1}"/>
              </a:ext>
            </a:extLst>
          </p:cNvPr>
          <p:cNvCxnSpPr>
            <a:cxnSpLocks/>
          </p:cNvCxnSpPr>
          <p:nvPr/>
        </p:nvCxnSpPr>
        <p:spPr>
          <a:xfrm>
            <a:off x="698998" y="5340904"/>
            <a:ext cx="57974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E01382-030C-BA2A-5F4F-0C98E7A27209}"/>
              </a:ext>
            </a:extLst>
          </p:cNvPr>
          <p:cNvSpPr txBox="1"/>
          <p:nvPr/>
        </p:nvSpPr>
        <p:spPr>
          <a:xfrm>
            <a:off x="575176" y="5635410"/>
            <a:ext cx="8955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dolorsit</a:t>
            </a:r>
            <a:r>
              <a:rPr lang="en-US" sz="2000" dirty="0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ametLorem</a:t>
            </a:r>
            <a:r>
              <a:rPr lang="en-US" sz="2000" dirty="0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ipsum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dolorsit</a:t>
            </a:r>
            <a:r>
              <a:rPr lang="en-US" sz="2000" dirty="0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93301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n-US" sz="2000" dirty="0">
              <a:solidFill>
                <a:schemeClr val="bg1"/>
              </a:solidFill>
              <a:effectLst>
                <a:outerShdw blurRad="93301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FBDC5-9709-0E8F-35A9-AD6157FD15C2}"/>
              </a:ext>
            </a:extLst>
          </p:cNvPr>
          <p:cNvSpPr txBox="1"/>
          <p:nvPr/>
        </p:nvSpPr>
        <p:spPr>
          <a:xfrm>
            <a:off x="575176" y="3096194"/>
            <a:ext cx="8955448" cy="202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5000"/>
              </a:lnSpc>
            </a:pPr>
            <a:r>
              <a:rPr lang="en-US" sz="5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</a:p>
          <a:p>
            <a:pPr defTabSz="457200">
              <a:lnSpc>
                <a:spcPts val="5000"/>
              </a:lnSpc>
            </a:pPr>
            <a:r>
              <a:rPr lang="en-US" sz="5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 </a:t>
            </a:r>
            <a:r>
              <a:rPr lang="en-US" sz="5000" dirty="0" err="1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5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endParaRPr lang="en-US" sz="5000" dirty="0">
              <a:solidFill>
                <a:schemeClr val="bg1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5000"/>
              </a:lnSpc>
            </a:pPr>
            <a:r>
              <a:rPr lang="en-US" sz="5000" dirty="0" err="1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5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5000" dirty="0">
                <a:solidFill>
                  <a:schemeClr val="bg1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sed.</a:t>
            </a:r>
            <a:endParaRPr lang="en-US" sz="5000" dirty="0">
              <a:solidFill>
                <a:srgbClr val="00B0F0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33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5F603-93E7-D9CB-0CE7-02FCFB03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lue globe with a city skyline in the background&#10;&#10;Description automatically generated">
            <a:extLst>
              <a:ext uri="{FF2B5EF4-FFF2-40B4-BE49-F238E27FC236}">
                <a16:creationId xmlns:a16="http://schemas.microsoft.com/office/drawing/2014/main" id="{F9027C2C-80EB-DC8F-4772-8DFFC19C5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9578C3-C135-5A51-F6C6-2EF7B1106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8" y="591671"/>
            <a:ext cx="1735006" cy="44902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AF6675-6F97-5E62-B4AE-C2B3589DF698}"/>
              </a:ext>
            </a:extLst>
          </p:cNvPr>
          <p:cNvCxnSpPr>
            <a:cxnSpLocks/>
          </p:cNvCxnSpPr>
          <p:nvPr/>
        </p:nvCxnSpPr>
        <p:spPr>
          <a:xfrm>
            <a:off x="698998" y="5340904"/>
            <a:ext cx="57974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9401A89-2B72-DF8E-C0B1-AB24442C8851}"/>
              </a:ext>
            </a:extLst>
          </p:cNvPr>
          <p:cNvSpPr txBox="1"/>
          <p:nvPr/>
        </p:nvSpPr>
        <p:spPr>
          <a:xfrm>
            <a:off x="575176" y="5635410"/>
            <a:ext cx="8955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dolorsit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ametLorem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ipsum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dolorsit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65AD4A-B11B-AF15-A0BE-F45E38068162}"/>
              </a:ext>
            </a:extLst>
          </p:cNvPr>
          <p:cNvSpPr txBox="1"/>
          <p:nvPr/>
        </p:nvSpPr>
        <p:spPr>
          <a:xfrm>
            <a:off x="575176" y="3076175"/>
            <a:ext cx="8955448" cy="202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5000"/>
              </a:lnSpc>
            </a:pPr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</a:p>
          <a:p>
            <a:pPr defTabSz="457200">
              <a:lnSpc>
                <a:spcPts val="5000"/>
              </a:lnSpc>
            </a:pPr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</a:t>
            </a:r>
            <a:r>
              <a:rPr lang="en-US" sz="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5000"/>
              </a:lnSpc>
            </a:pPr>
            <a:r>
              <a:rPr lang="en-US" sz="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sed.</a:t>
            </a:r>
            <a:endParaRPr lang="en-US" sz="5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29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4A7FE-4B7E-EA0B-B21B-629B525E9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gradient&#10;&#10;Description automatically generated">
            <a:extLst>
              <a:ext uri="{FF2B5EF4-FFF2-40B4-BE49-F238E27FC236}">
                <a16:creationId xmlns:a16="http://schemas.microsoft.com/office/drawing/2014/main" id="{5AF6D926-1E72-9867-6AF5-2462095EC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A074E2-F905-E062-5F9D-035DC0CAE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977" y="6435726"/>
            <a:ext cx="802026" cy="2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2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CCF2D-99BD-F9DE-44C0-8AF577A9C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gradient&#10;&#10;Description automatically generated">
            <a:extLst>
              <a:ext uri="{FF2B5EF4-FFF2-40B4-BE49-F238E27FC236}">
                <a16:creationId xmlns:a16="http://schemas.microsoft.com/office/drawing/2014/main" id="{7FFBE4B0-7D04-BAC3-8A04-A26068A38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16194-FA36-C879-076B-A3338CAD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977" y="6435726"/>
            <a:ext cx="802026" cy="2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4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B89C3-9154-1E01-26C7-AB1B7D80B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D58B2A1F-8AAE-ED05-3BEB-BC3F88410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0A2BB-49B2-717E-AE90-29DE527B0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977" y="6435726"/>
            <a:ext cx="802026" cy="2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8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4BFF6-1032-3EAE-5814-A81526091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65AB9162-658E-84C4-7D76-2F9687A80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B55FE-A872-A8D7-CDB5-73319E71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977" y="6435726"/>
            <a:ext cx="802026" cy="27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A9793-287E-8E8B-5FE2-B04600E3E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751115"/>
            <a:ext cx="5007428" cy="50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DD031-E528-05C2-F334-E50D0F842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gradient&#10;&#10;Description automatically generated">
            <a:extLst>
              <a:ext uri="{FF2B5EF4-FFF2-40B4-BE49-F238E27FC236}">
                <a16:creationId xmlns:a16="http://schemas.microsoft.com/office/drawing/2014/main" id="{CE4BB96E-C9F9-151C-55FD-22F1EAAB1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B5377-AF10-B7AC-5F58-CEEC4E6D6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977" y="6435726"/>
            <a:ext cx="802026" cy="27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29EE5-3958-6DA0-94FA-0B8D36AB0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751115"/>
            <a:ext cx="5007428" cy="50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816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0661F95EA5924CA9E5D0CFAEA8BAD5" ma:contentTypeVersion="15" ma:contentTypeDescription="Create a new document." ma:contentTypeScope="" ma:versionID="670555200f46c3219c2c9d17c2db3f35">
  <xsd:schema xmlns:xsd="http://www.w3.org/2001/XMLSchema" xmlns:xs="http://www.w3.org/2001/XMLSchema" xmlns:p="http://schemas.microsoft.com/office/2006/metadata/properties" xmlns:ns2="6f448570-d835-4a6a-8c13-bbebe7bf25d2" xmlns:ns3="6bef6277-ded1-400d-9605-f25d919713c0" targetNamespace="http://schemas.microsoft.com/office/2006/metadata/properties" ma:root="true" ma:fieldsID="1507c04633f3ba82d3502169bdb1929f" ns2:_="" ns3:_="">
    <xsd:import namespace="6f448570-d835-4a6a-8c13-bbebe7bf25d2"/>
    <xsd:import namespace="6bef6277-ded1-400d-9605-f25d919713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448570-d835-4a6a-8c13-bbebe7bf2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cda971e-2c5b-4836-b7b3-048297a31d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f6277-ded1-400d-9605-f25d919713c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4fd5640-94d1-476c-b2c8-2191b2a8b859}" ma:internalName="TaxCatchAll" ma:showField="CatchAllData" ma:web="6bef6277-ded1-400d-9605-f25d919713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f448570-d835-4a6a-8c13-bbebe7bf25d2">
      <Terms xmlns="http://schemas.microsoft.com/office/infopath/2007/PartnerControls"/>
    </lcf76f155ced4ddcb4097134ff3c332f>
    <TaxCatchAll xmlns="6bef6277-ded1-400d-9605-f25d919713c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90DAFC-7CD7-45F3-9A14-DECEC98DF1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448570-d835-4a6a-8c13-bbebe7bf25d2"/>
    <ds:schemaRef ds:uri="6bef6277-ded1-400d-9605-f25d919713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188295-8A32-48E6-9139-1FEAAE870F55}">
  <ds:schemaRefs>
    <ds:schemaRef ds:uri="http://www.w3.org/XML/1998/namespace"/>
    <ds:schemaRef ds:uri="6f448570-d835-4a6a-8c13-bbebe7bf25d2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6bef6277-ded1-400d-9605-f25d919713c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BAAE802-BD86-4568-8628-8523302B53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11866</TotalTime>
  <Words>57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Corbel</vt:lpstr>
      <vt:lpstr>Wingdings 2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Emilee Baum</dc:creator>
  <cp:lastModifiedBy>Cameron Sonefeld</cp:lastModifiedBy>
  <cp:revision>648</cp:revision>
  <dcterms:created xsi:type="dcterms:W3CDTF">2023-08-11T13:56:50Z</dcterms:created>
  <dcterms:modified xsi:type="dcterms:W3CDTF">2025-08-14T13:23:50Z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0x0101000F0661F95EA5924CA9E5D0CFAEA8BAD5</vt:lpwstr>
  </property>
  <property fmtid="{D5CDD505-2E9C-101B-9397-08002B2CF9AE}" pid="3" name="MediaServiceImageTags">
    <vt:lpwstr/>
  </property>
</Properties>
</file>