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FCFE-E3AC-5A49-AB52-7B585736D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7D152-A22F-464C-9C1C-D6E70F476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261B0-15B2-A94F-83A8-96A329CC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FA1EE-B403-704A-A1B2-74EAC1A2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AD972-EBE8-F645-8EE2-C0497F78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AA8F-80CB-6449-887A-D896E59CD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DE35E-E40F-624A-A8BA-83FECEEE9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31F73-82E4-384C-811B-451BD3E5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D74EF-261F-D84E-B663-BE3BA954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3F59B-AF86-884B-B065-493D41B8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2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012A96-9CCA-3F42-A9BF-1E1661107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5509B-A3F3-5840-BD1A-C87EDCD7B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618B6-6A1E-334C-B7FB-4A84D2D7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CECC2-3D61-F444-A142-0672DD6C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23DFC-DF8B-7344-BCB3-322357CD5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9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6187-F6B8-AC44-9D7A-A7C736DA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595E6-CE14-8942-9616-1BDD6E236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DCDF1-6B6C-124A-AC25-48AAC2BB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75A32-712D-804B-BC39-4F2FD3C2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738FA-8D38-8B4A-BF5D-15406131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F62F-6086-F647-B44F-19908D7E2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8EEF1-B00A-A645-A6F4-005FCEF7A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5598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85FC28C-C508-BD4C-8B9A-740C8339A1AA}"/>
              </a:ext>
            </a:extLst>
          </p:cNvPr>
          <p:cNvCxnSpPr>
            <a:cxnSpLocks/>
          </p:cNvCxnSpPr>
          <p:nvPr/>
        </p:nvCxnSpPr>
        <p:spPr>
          <a:xfrm>
            <a:off x="958362" y="4160700"/>
            <a:ext cx="10287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B73C110-720E-B36F-7082-3C5A0933F9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15293"/>
            <a:ext cx="12192000" cy="15528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B42FA-6C9A-DA28-1896-A768613B1A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1671" y="1155581"/>
            <a:ext cx="29972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1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676D-77D7-1A45-91D1-8AFE4172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03B8F-EF2D-A146-8C3E-22846C450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46874-1196-5246-9CB9-C6D4A51F3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313F4-337A-0F47-8BDC-A29E4FCF3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77BFB-FCB5-BD48-9C9A-D7FB9A24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BB292-6AAE-1F48-AA27-AF842B9E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0B00-05FE-0842-A0E8-9645A44F9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C8197-8236-F04B-B69A-98FED6B50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3F859-F5F2-784C-8AC4-C56A71A1A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D932B1-DF26-154B-AA2F-44BD59F17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2E3E7-6451-0747-8809-DDE98E6B7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EFB07-894E-C14E-AA32-A6212853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900CB1-70A6-A243-BEB5-9A9C8F92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C5ABF-2141-5944-81A3-56DCE133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C3DF3-AC55-584C-B99A-A52890AB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96790-215B-AB44-8F10-D2004A28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38DCF-FADC-1046-A8F3-EDC4B504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A68114-E7FA-B646-A152-7A47B6CD7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6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464C1-1068-AD4B-AD18-E866F357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A5657-BB9E-B04E-84B3-853B4025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F0BAF-4C30-CC4A-9C72-AF1BCDA2C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1F94C-12C0-C24C-8F1B-DD7926C4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66F4-7466-E245-A5E5-E8ED23FCB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78C06-B8C0-724A-882F-4C5FFDAFC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C974-EDA0-B748-A412-56DFFD3F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B20D5-5DFA-D243-B008-C6A50FE8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CA940-E678-5046-9FD4-7F477D51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29AD044-56C5-0D4C-9FE1-CA8B34E16E65}"/>
              </a:ext>
            </a:extLst>
          </p:cNvPr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772AB1D-AD15-EE40-B988-EBE8174638B8}"/>
              </a:ext>
            </a:extLst>
          </p:cNvPr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85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078D0-6ECA-8648-A088-378774872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02544-BA53-FD4E-8F5C-C6F86755C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E78FC-C2BF-174C-BEB1-388D3807F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6EA57-CAF8-4E4A-A53F-EC235FA0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08095-7F18-EA40-9676-B34A141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49BDA-1E2F-4A46-AA26-EE9ED1DB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2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E405B-E484-1F44-BA92-DA0679518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8C3E7-28E6-4346-85A5-E468F7D3E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8D62-235A-614D-A07C-F91F45567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1591" y="64970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1202-928A-2A41-957D-DCEE7B8172C6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11A24-8DAC-6943-A5DE-FD37E62AE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61991" y="649702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488CA-E5FE-7C4B-A37B-271A823E3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3991" y="6497028"/>
            <a:ext cx="111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1321-FB75-EF46-8830-1E9B454F652F}" type="slidenum">
              <a:rPr lang="en-US" smtClean="0"/>
              <a:t>‹#›</a:t>
            </a:fld>
            <a:endParaRPr lang="en-US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53D4319-6701-BB41-86DD-1E8E5CE28547}"/>
              </a:ext>
            </a:extLst>
          </p:cNvPr>
          <p:cNvCxnSpPr>
            <a:cxnSpLocks/>
          </p:cNvCxnSpPr>
          <p:nvPr/>
        </p:nvCxnSpPr>
        <p:spPr>
          <a:xfrm>
            <a:off x="2232991" y="6488726"/>
            <a:ext cx="9120809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B6E73AE-56D5-BC40-615D-6135E75DF4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41431" y="6292404"/>
            <a:ext cx="1773120" cy="45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3A3A68-C40D-E641-B96A-0FF0BD43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41547"/>
            <a:ext cx="10515600" cy="822533"/>
          </a:xfrm>
        </p:spPr>
        <p:txBody>
          <a:bodyPr>
            <a:normAutofit/>
          </a:bodyPr>
          <a:lstStyle/>
          <a:p>
            <a:r>
              <a:rPr lang="en-US" sz="5000" dirty="0"/>
              <a:t>Presentation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75DE9-3733-C34E-94CE-FBC077C90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1671" y="3164080"/>
            <a:ext cx="10515600" cy="1500187"/>
          </a:xfrm>
        </p:spPr>
        <p:txBody>
          <a:bodyPr/>
          <a:lstStyle/>
          <a:p>
            <a:r>
              <a:rPr lang="en-US" dirty="0"/>
              <a:t>Session Name</a:t>
            </a:r>
          </a:p>
          <a:p>
            <a:r>
              <a:rPr lang="en-US" dirty="0"/>
              <a:t>Speaker Name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B0A5AE-8FA1-1FF3-1C38-5FB6C5B02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671" y="1155581"/>
            <a:ext cx="29972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9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EE_Training_Template_V1.0_Jan2019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E_Training_Template_V1.0_Jan2019" id="{AAF4F2DE-A10C-B746-AF81-C0AC7DC43BE8}" vid="{1022311E-C75F-9845-B259-5D8C97C78A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AEE_Training_Template_V1.0_Jan2019</Template>
  <TotalTime>155</TotalTime>
  <Words>6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AEE_Training_Template_V1.0_Jan2019</vt:lpstr>
      <vt:lpstr>Presentation Name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AEE Energy Conference &amp; Expo</dc:title>
  <dc:creator>Michael Hewson</dc:creator>
  <cp:lastModifiedBy>Michael Hewson</cp:lastModifiedBy>
  <cp:revision>9</cp:revision>
  <dcterms:created xsi:type="dcterms:W3CDTF">2019-01-04T16:41:21Z</dcterms:created>
  <dcterms:modified xsi:type="dcterms:W3CDTF">2022-06-10T18:19:46Z</dcterms:modified>
</cp:coreProperties>
</file>