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7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32236-7592-464D-AD06-3E7BD7C05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84F7C-4E0E-7A45-930A-8FA2D0CF6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17F4D-1A81-2A4F-B8C6-FCDBC163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BECE-7DA3-6142-87A1-325FF5AFB7F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7138D-6400-1442-ABF1-9C11160A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BD031-1A6F-7A4C-8466-A13FC78C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73EB-A43D-4B47-90E3-EFBF2812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6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86D8D-6865-244E-9183-B7169A4A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F2045-1ADB-7F4A-AF6E-4E0619515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CDAFB-3CF6-7640-AE24-2EEC238A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BECE-7DA3-6142-87A1-325FF5AFB7F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7CE1A-980B-6F45-82B2-A1F5A2B65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B89BA-886D-6B44-A671-B90239842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73EB-A43D-4B47-90E3-EFBF2812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4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9B9A0D-468A-804D-9319-BAFBAC66C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2C543-54D0-2A4F-9A05-F7AF3A478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A56F-E1F7-724F-8C34-9F007946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BECE-7DA3-6142-87A1-325FF5AFB7F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BBAB8-3053-A241-9ED5-B01B91C47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038E4-66CB-7740-9C77-245DB604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73EB-A43D-4B47-90E3-EFBF2812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F1E2-8BDD-0341-B38D-4BE00E7FC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05604-C435-E042-A1C1-FD703C4B2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7D0FB-4063-CC42-BD1C-DC1A031C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BECE-7DA3-6142-87A1-325FF5AFB7F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38668-1218-514E-968D-B41C76AC5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20EEC-AF80-504A-9987-5C4D123B0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73EB-A43D-4B47-90E3-EFBF2812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4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CC3A-8F82-F74E-A50D-2FF8AAC86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5EAEA-998E-4C4E-BBE8-FCD0EE799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FA98F-7EEE-EA42-8F11-B487F2A7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BECE-7DA3-6142-87A1-325FF5AFB7F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9FAB1-82CD-F448-AA8E-73B22DB2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EC4D7-7AE7-DA49-AFDC-753A0848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73EB-A43D-4B47-90E3-EFBF2812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89836-6805-3141-8CD0-222F49A3C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2A2DF-1DEE-FA4E-ACDD-E2942FB62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0E393-A569-824D-8C56-B3737B983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D889D-2B31-044E-9221-B9E76D41C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BECE-7DA3-6142-87A1-325FF5AFB7F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5B709-6352-6E47-9938-27CE9895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C1AF4-1726-E643-BE74-EBFF509F7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73EB-A43D-4B47-90E3-EFBF2812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9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F3AB7-554D-6A4F-84B9-08E8AF21B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12BC8-7B69-674B-B453-48D5E27E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25E4C-FBA6-B349-A0C7-7F3D5CC3E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2D629-EF9E-BA4C-80C8-BB53A1341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2E973A-7830-1447-91FC-4FC9BF879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8D503F-EA1A-584C-8E92-A5217914B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BECE-7DA3-6142-87A1-325FF5AFB7F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612710-935A-F943-BDB2-0F7F9767E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10AB0D-79F8-A046-8873-7515AA5F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73EB-A43D-4B47-90E3-EFBF2812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0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D97AB-CDF4-D646-BCAC-E38D02AD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D32649-09AE-7746-A337-0A71F675B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BECE-7DA3-6142-87A1-325FF5AFB7F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E22F1-D7FC-8C42-90B3-02E4E67C8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967DF-E7AD-C249-BF88-4842D5F0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73EB-A43D-4B47-90E3-EFBF2812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A8B2D4-4535-5142-99C1-C1DF35AEF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BECE-7DA3-6142-87A1-325FF5AFB7F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3B48E1-54F2-7242-B03E-4AF32144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DE92A9-A12C-D94B-B2E2-6E43C9D34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73EB-A43D-4B47-90E3-EFBF2812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5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A482E-1BDB-D547-A790-FA63E72B4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BE488-327F-DF4A-BC27-1F38F3AD2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A653A-9551-A746-B01D-71C72F33C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03824-FBF5-D74D-95DF-316BEE89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BECE-7DA3-6142-87A1-325FF5AFB7F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4BEBA-0B49-034D-B461-DD4FAC179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501DF-9E5F-734D-AC7D-AFC884D88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73EB-A43D-4B47-90E3-EFBF2812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0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2C42F-10BF-CA47-9240-E58C17ED3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B300A5-B4EA-9443-8B81-432C96577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E6195-223C-A446-BF9A-AB5F301AB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7E310-8659-6C4D-826F-29FC50BE6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BECE-7DA3-6142-87A1-325FF5AFB7F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DFB99-0717-4742-8E45-DF0F484B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41C6D-B79A-B44F-934F-AC3B183CF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73EB-A43D-4B47-90E3-EFBF2812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2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0DD089-B976-464F-884A-3B3B3A19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F60D7-A2C0-7D44-9607-35679967A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2832C-DAE4-0F40-B336-67EB8034B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0BECE-7DA3-6142-87A1-325FF5AFB7F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C3A88-B97C-3F48-AB80-F79B3C651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63EA8-6820-3049-B8CE-11FEE75C4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A73EB-A43D-4B47-90E3-EFBF2812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3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iebeth@aeecenter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6A08-744C-4A43-BC73-36E0174A2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8993" y="1214438"/>
            <a:ext cx="10174014" cy="2387600"/>
          </a:xfrm>
        </p:spPr>
        <p:txBody>
          <a:bodyPr/>
          <a:lstStyle/>
          <a:p>
            <a:r>
              <a:rPr lang="en-US" b="1" dirty="0">
                <a:latin typeface="Avenir Book" panose="02000503020000020003" pitchFamily="2" charset="0"/>
              </a:rPr>
              <a:t>Exhibitor Social Media Post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4B81D-4D4F-F64A-97A5-7DCBB31702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venir Book" panose="02000503020000020003" pitchFamily="2" charset="0"/>
              </a:rPr>
              <a:t>For Assistance:</a:t>
            </a:r>
          </a:p>
          <a:p>
            <a:r>
              <a:rPr lang="en-US" dirty="0">
                <a:latin typeface="Avenir Book" panose="02000503020000020003" pitchFamily="2" charset="0"/>
              </a:rPr>
              <a:t>Laurie Beth Nix</a:t>
            </a:r>
          </a:p>
          <a:p>
            <a:r>
              <a:rPr lang="en-US" dirty="0">
                <a:latin typeface="Avenir Book" panose="02000503020000020003" pitchFamily="2" charset="0"/>
                <a:hlinkClick r:id="rId2"/>
              </a:rPr>
              <a:t>lauriebeth@aeecenter.org</a:t>
            </a:r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770.447.5083 </a:t>
            </a:r>
            <a:r>
              <a:rPr lang="en-US" dirty="0" err="1">
                <a:latin typeface="Avenir Book" panose="02000503020000020003" pitchFamily="2" charset="0"/>
              </a:rPr>
              <a:t>ext</a:t>
            </a:r>
            <a:r>
              <a:rPr lang="en-US" dirty="0">
                <a:latin typeface="Avenir Book" panose="02000503020000020003" pitchFamily="2" charset="0"/>
              </a:rPr>
              <a:t> 229</a:t>
            </a:r>
          </a:p>
        </p:txBody>
      </p:sp>
    </p:spTree>
    <p:extLst>
      <p:ext uri="{BB962C8B-B14F-4D97-AF65-F5344CB8AC3E}">
        <p14:creationId xmlns:p14="http://schemas.microsoft.com/office/powerpoint/2010/main" val="64322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C0E0-BC21-0B46-A2B7-4A8EC605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venir Book" panose="02000503020000020003" pitchFamily="2" charset="0"/>
              </a:rPr>
              <a:t>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B8921-770B-8C40-BD52-23FEF04D9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venir Book" panose="02000503020000020003" pitchFamily="2" charset="0"/>
              </a:rPr>
              <a:t>Add logo picture in white space directly under the world logo</a:t>
            </a:r>
          </a:p>
          <a:p>
            <a:r>
              <a:rPr lang="en-US" dirty="0">
                <a:latin typeface="Avenir Book" panose="02000503020000020003" pitchFamily="2" charset="0"/>
              </a:rPr>
              <a:t>Add booth number in the text box under “EXHIBITOR”</a:t>
            </a:r>
          </a:p>
          <a:p>
            <a:r>
              <a:rPr lang="en-US" dirty="0">
                <a:latin typeface="Avenir Book" panose="02000503020000020003" pitchFamily="2" charset="0"/>
              </a:rPr>
              <a:t>Select File, then Export</a:t>
            </a:r>
          </a:p>
          <a:p>
            <a:r>
              <a:rPr lang="en-US" dirty="0">
                <a:latin typeface="Avenir Book" panose="02000503020000020003" pitchFamily="2" charset="0"/>
              </a:rPr>
              <a:t>Change the file format to JPEG</a:t>
            </a:r>
          </a:p>
          <a:p>
            <a:r>
              <a:rPr lang="en-US" dirty="0">
                <a:latin typeface="Avenir Book" panose="02000503020000020003" pitchFamily="2" charset="0"/>
              </a:rPr>
              <a:t>Select “save current slide only”</a:t>
            </a:r>
          </a:p>
          <a:p>
            <a:r>
              <a:rPr lang="en-US" dirty="0">
                <a:latin typeface="Avenir Book" panose="02000503020000020003" pitchFamily="2" charset="0"/>
              </a:rPr>
              <a:t>Select Export</a:t>
            </a:r>
          </a:p>
          <a:p>
            <a:r>
              <a:rPr lang="en-US" dirty="0">
                <a:latin typeface="Avenir Book" panose="02000503020000020003" pitchFamily="2" charset="0"/>
              </a:rPr>
              <a:t>*example slide is provided next.*</a:t>
            </a:r>
          </a:p>
        </p:txBody>
      </p:sp>
    </p:spTree>
    <p:extLst>
      <p:ext uri="{BB962C8B-B14F-4D97-AF65-F5344CB8AC3E}">
        <p14:creationId xmlns:p14="http://schemas.microsoft.com/office/powerpoint/2010/main" val="220890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3E304-C617-C54C-86F5-D65CC8FD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icon&#10;&#10;Description automatically generated">
            <a:extLst>
              <a:ext uri="{FF2B5EF4-FFF2-40B4-BE49-F238E27FC236}">
                <a16:creationId xmlns:a16="http://schemas.microsoft.com/office/drawing/2014/main" id="{D0479F19-662F-2947-9003-3EB1F2745E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506" y="0"/>
            <a:ext cx="12219011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FC6C18-3FB0-814E-8D44-5F5DA3B967FE}"/>
              </a:ext>
            </a:extLst>
          </p:cNvPr>
          <p:cNvSpPr txBox="1"/>
          <p:nvPr/>
        </p:nvSpPr>
        <p:spPr>
          <a:xfrm>
            <a:off x="1215223" y="3567978"/>
            <a:ext cx="31509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1C3E95"/>
                </a:solidFill>
                <a:latin typeface="Avenir Book" panose="02000503020000020003" pitchFamily="2" charset="0"/>
              </a:rPr>
              <a:t>BOOTH # 1234</a:t>
            </a:r>
          </a:p>
        </p:txBody>
      </p:sp>
      <p:pic>
        <p:nvPicPr>
          <p:cNvPr id="4" name="Picture 3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C5D75660-46B8-6C44-AC3B-22743DD2F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848" y="2673638"/>
            <a:ext cx="4102037" cy="178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1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3E304-C617-C54C-86F5-D65CC8FD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icon&#10;&#10;Description automatically generated">
            <a:extLst>
              <a:ext uri="{FF2B5EF4-FFF2-40B4-BE49-F238E27FC236}">
                <a16:creationId xmlns:a16="http://schemas.microsoft.com/office/drawing/2014/main" id="{D0479F19-662F-2947-9003-3EB1F2745E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506" y="0"/>
            <a:ext cx="12219011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FC6C18-3FB0-814E-8D44-5F5DA3B967FE}"/>
              </a:ext>
            </a:extLst>
          </p:cNvPr>
          <p:cNvSpPr txBox="1"/>
          <p:nvPr/>
        </p:nvSpPr>
        <p:spPr>
          <a:xfrm>
            <a:off x="1215223" y="3567978"/>
            <a:ext cx="31509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1C3E95"/>
                </a:solidFill>
                <a:latin typeface="Avenir Book" panose="02000503020000020003" pitchFamily="2" charset="0"/>
              </a:rPr>
              <a:t>BOOTH # </a:t>
            </a:r>
          </a:p>
        </p:txBody>
      </p:sp>
    </p:spTree>
    <p:extLst>
      <p:ext uri="{BB962C8B-B14F-4D97-AF65-F5344CB8AC3E}">
        <p14:creationId xmlns:p14="http://schemas.microsoft.com/office/powerpoint/2010/main" val="338191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Book</vt:lpstr>
      <vt:lpstr>Calibri</vt:lpstr>
      <vt:lpstr>Calibri Light</vt:lpstr>
      <vt:lpstr>Office Theme</vt:lpstr>
      <vt:lpstr>Exhibitor Social Media Post</vt:lpstr>
      <vt:lpstr>Directions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Exhibitor Social Media Post</dc:title>
  <dc:creator>Laurie Beth Nix</dc:creator>
  <cp:lastModifiedBy>Lauren Lake</cp:lastModifiedBy>
  <cp:revision>2</cp:revision>
  <dcterms:created xsi:type="dcterms:W3CDTF">2021-08-10T13:09:10Z</dcterms:created>
  <dcterms:modified xsi:type="dcterms:W3CDTF">2021-08-10T15:26:23Z</dcterms:modified>
</cp:coreProperties>
</file>